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1"/>
    <p:sldMasterId id="2147483702" r:id="rId2"/>
    <p:sldMasterId id="2147483715" r:id="rId3"/>
    <p:sldMasterId id="2147483728" r:id="rId4"/>
    <p:sldMasterId id="2147483741" r:id="rId5"/>
    <p:sldMasterId id="2147483754" r:id="rId6"/>
  </p:sldMasterIdLst>
  <p:notesMasterIdLst>
    <p:notesMasterId r:id="rId13"/>
  </p:notesMasterIdLst>
  <p:handoutMasterIdLst>
    <p:handoutMasterId r:id="rId14"/>
  </p:handoutMasterIdLst>
  <p:sldIdLst>
    <p:sldId id="262" r:id="rId7"/>
    <p:sldId id="257" r:id="rId8"/>
    <p:sldId id="258" r:id="rId9"/>
    <p:sldId id="259" r:id="rId10"/>
    <p:sldId id="263" r:id="rId11"/>
    <p:sldId id="2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ungsten Bold" pitchFamily="50" charset="0"/>
      <p:regular r:id="rId21"/>
    </p:embeddedFont>
    <p:embeddedFont>
      <p:font typeface="Tungsten Medium" pitchFamily="50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39"/>
    <a:srgbClr val="E9E4C5"/>
    <a:srgbClr val="67823A"/>
    <a:srgbClr val="2C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121BE0-481D-4A2D-B524-3E86E7A28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05103-B72A-4B69-A4EE-B22A789A50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95B7-D617-4426-B408-B44C295750C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D3AD9-00AF-4910-82A9-ADB956657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E577C-DCC9-48AC-ADE5-556720EE6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9DF9-3C15-4C73-81EC-F6653271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39B0-CA37-48AD-8D99-8A05EF7498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FBFC5-47DE-4B4B-8DC2-5E9152E6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01517" y="6459381"/>
            <a:ext cx="240942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2704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4" y="365125"/>
            <a:ext cx="8362406" cy="1325563"/>
          </a:xfrm>
          <a:prstGeom prst="rect">
            <a:avLst/>
          </a:prstGeom>
        </p:spPr>
        <p:txBody>
          <a:bodyPr/>
          <a:lstStyle>
            <a:lvl1pPr>
              <a:defRPr spc="300">
                <a:latin typeface="Tungsten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1394" y="1825625"/>
            <a:ext cx="8362406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43" y="6330225"/>
            <a:ext cx="25320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029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61B0B-A8E2-4593-AA42-3B42BCC10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" y="6304124"/>
            <a:ext cx="275626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TFSWEB.TAMU.EDU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D02A80-C265-4995-89DC-39F53597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784" y="270283"/>
            <a:ext cx="8747336" cy="774312"/>
          </a:xfrm>
          <a:prstGeom prst="rect">
            <a:avLst/>
          </a:prstGeom>
        </p:spPr>
        <p:txBody>
          <a:bodyPr/>
          <a:lstStyle>
            <a:lvl1pPr>
              <a:defRPr spc="300">
                <a:latin typeface="Tungsten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7EE6315-8B86-4F23-9DD3-8808CFB41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7079" y="1208496"/>
            <a:ext cx="8747336" cy="546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</p:spTree>
    <p:extLst>
      <p:ext uri="{BB962C8B-B14F-4D97-AF65-F5344CB8AC3E}">
        <p14:creationId xmlns:p14="http://schemas.microsoft.com/office/powerpoint/2010/main" val="158091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6784C4-A4A2-42CE-BCA8-42A902D27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E4B1D"/>
                </a:solidFill>
                <a:latin typeface="Tungsten Bold" pitchFamily="50" charset="0"/>
              </a:rPr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1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000E3-4129-460E-BEA2-D326FAFF7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461D-D589-4B3B-87AC-233C8CDCD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717" y="1776549"/>
            <a:ext cx="10886793" cy="4397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</p:spTree>
    <p:extLst>
      <p:ext uri="{BB962C8B-B14F-4D97-AF65-F5344CB8AC3E}">
        <p14:creationId xmlns:p14="http://schemas.microsoft.com/office/powerpoint/2010/main" val="170671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0B73D-9BC8-42C0-A1EF-D66DC4C5B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Tungsten Bold" pitchFamily="50" charset="0"/>
              </a:rPr>
              <a:t>TFSWEB.TAMU.EDU</a:t>
            </a:r>
            <a:endParaRPr lang="en-US" sz="18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69E232-F5EE-4A2B-A5C5-F533A5D59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19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75C8B-3927-438E-8A1C-535732FE2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spc="300">
                <a:latin typeface="Tungsten Bold" pitchFamily="50" charset="0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08464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F95DF4-E162-49D5-A584-01116ACC0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8915" y="1076770"/>
            <a:ext cx="5514885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B4B0D5F-4C4C-4083-8B43-6FBB761CA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8914" y="1852720"/>
            <a:ext cx="5514884" cy="4365309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A9FBEB-279F-46D0-91FB-EEC6F7089F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058" y="888790"/>
            <a:ext cx="4726517" cy="532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9DDEC2-105F-4FAF-8BDB-B12BE1E4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11690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960EC3D-D07B-45AB-A46A-C4612958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921" y="1183960"/>
            <a:ext cx="3019516" cy="358923"/>
          </a:xfrm>
          <a:prstGeom prst="rect">
            <a:avLst/>
          </a:prstGeom>
        </p:spPr>
        <p:txBody>
          <a:bodyPr/>
          <a:lstStyle>
            <a:lvl1pPr>
              <a:defRPr sz="2100" spc="300">
                <a:latin typeface="Tungsten Bold" pitchFamily="50" charset="0"/>
              </a:defRPr>
            </a:lvl1pPr>
          </a:lstStyle>
          <a:p>
            <a:r>
              <a:rPr lang="en-US" dirty="0"/>
              <a:t>ADD A 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339FE0-D66B-48DB-AE3B-4FC4225BD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580" y="1676598"/>
            <a:ext cx="5156200" cy="1683015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6DF795-C549-487A-9DF9-03CCE5E39A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69580" y="4339896"/>
            <a:ext cx="5156200" cy="1683015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795000C-D7F9-46FC-9B84-1033A4F903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635055" y="3845607"/>
            <a:ext cx="3022381" cy="3771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spc="300">
                <a:latin typeface="Tungsten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A SUBHEADING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00DE9-5262-4F86-AFAC-48D723102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572" y="866776"/>
            <a:ext cx="5022849" cy="265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0A557AC-54FE-47F9-9863-1D2FF0819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573" y="3617097"/>
            <a:ext cx="5022849" cy="265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41FCB-1236-40A3-A99C-E75B84094B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4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3B17E-77D2-4652-A6EF-2DE63F9F4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918" y="2044069"/>
            <a:ext cx="10920812" cy="4057629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97D24E-5848-4B25-AB13-8C31EF40D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18" y="1196411"/>
            <a:ext cx="10920812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33D42A-F1C8-4E18-A558-802E939DA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66C98E1E-E628-4D3A-9D39-0FB9895F5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870" y="1084996"/>
            <a:ext cx="5514885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5690633-4FE1-4AD1-BD67-5AE9C575DC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25735" y="5787463"/>
            <a:ext cx="4544413" cy="416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subheading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493FF1F-8270-4C21-9E45-4C078C7B79F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25735" y="1341690"/>
            <a:ext cx="4544413" cy="433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A15C9B-166E-414F-B615-91885A2D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ABC93B08-5D3D-46DE-A114-4A8ED3620866}"/>
              </a:ext>
            </a:extLst>
          </p:cNvPr>
          <p:cNvGrpSpPr/>
          <p:nvPr userDrawn="1"/>
        </p:nvGrpSpPr>
        <p:grpSpPr>
          <a:xfrm>
            <a:off x="0" y="1197103"/>
            <a:ext cx="12192000" cy="668637"/>
            <a:chOff x="0" y="0"/>
            <a:chExt cx="4639733" cy="318067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1E132F40-FD67-4249-98A4-0CBA03C9B40D}"/>
                </a:ext>
              </a:extLst>
            </p:cNvPr>
            <p:cNvSpPr/>
            <p:nvPr/>
          </p:nvSpPr>
          <p:spPr>
            <a:xfrm>
              <a:off x="0" y="0"/>
              <a:ext cx="4639733" cy="318067"/>
            </a:xfrm>
            <a:custGeom>
              <a:avLst/>
              <a:gdLst/>
              <a:ahLst/>
              <a:cxnLst/>
              <a:rect l="l" t="t" r="r" b="b"/>
              <a:pathLst>
                <a:path w="4639733" h="318067">
                  <a:moveTo>
                    <a:pt x="0" y="0"/>
                  </a:moveTo>
                  <a:lnTo>
                    <a:pt x="4639733" y="0"/>
                  </a:lnTo>
                  <a:lnTo>
                    <a:pt x="4639733" y="318067"/>
                  </a:lnTo>
                  <a:lnTo>
                    <a:pt x="0" y="318067"/>
                  </a:lnTo>
                  <a:close/>
                </a:path>
              </a:pathLst>
            </a:custGeom>
            <a:solidFill>
              <a:srgbClr val="5F643B">
                <a:alpha val="65882"/>
              </a:srgbClr>
            </a:solidFill>
          </p:spPr>
          <p:txBody>
            <a:bodyPr/>
            <a:lstStyle/>
            <a:p>
              <a:endParaRPr lang="en-US" sz="1800" dirty="0"/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87D6D7-C070-4073-AE0C-0049C837F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81064" y="5106106"/>
            <a:ext cx="2353747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06AA210-4CAE-42C8-BD59-9206E41211C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19127" y="5106106"/>
            <a:ext cx="2353747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B7EE191-80B5-4F84-B92C-378A0BFB029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583829" y="5104300"/>
            <a:ext cx="2353747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4FE4DEAA-37A1-4A09-99AE-C0BBD0400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1787" y="1224461"/>
            <a:ext cx="7668427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USE THIS SLIDE TO SHOW OFF YOUR TEAM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D5333-73C9-4021-906A-2BEA7E59E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0483" y="2215769"/>
            <a:ext cx="2954908" cy="1842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32CF8-AABE-47DB-9DB4-3F6469151A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0833" y="2215768"/>
            <a:ext cx="2954867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404092-8D17-4849-8FFE-AC2FD1A20C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1448" y="2215768"/>
            <a:ext cx="2954867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A6276B-D739-4474-90B4-C39658FE2E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CB637E-F12A-4B45-AC66-00BB721B32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584" y="4632325"/>
            <a:ext cx="2353733" cy="401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C3D742E-62D8-48BD-B5D4-CCE58B1A02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9140" y="4632325"/>
            <a:ext cx="2353733" cy="401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A65064E-FA7C-469E-A2A3-D4D3D4CAD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830" y="4632325"/>
            <a:ext cx="2353733" cy="401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8119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8EBE-EF08-47F0-9D19-64B0E4D5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23" y="1000126"/>
            <a:ext cx="10515600" cy="694451"/>
          </a:xfrm>
          <a:prstGeom prst="rect">
            <a:avLst/>
          </a:prstGeom>
        </p:spPr>
        <p:txBody>
          <a:bodyPr/>
          <a:lstStyle>
            <a:lvl1pPr>
              <a:defRPr spc="300">
                <a:latin typeface="Tungsten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DD090-5207-4872-96FA-819DC438B5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17947-BDBD-43C5-9FAA-36F2CE1AA8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717" y="1938338"/>
            <a:ext cx="105156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</p:spTree>
    <p:extLst>
      <p:ext uri="{BB962C8B-B14F-4D97-AF65-F5344CB8AC3E}">
        <p14:creationId xmlns:p14="http://schemas.microsoft.com/office/powerpoint/2010/main" val="8026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14ADE954-CDA1-455A-91CC-56BC1EFBEF8D}"/>
              </a:ext>
            </a:extLst>
          </p:cNvPr>
          <p:cNvSpPr txBox="1"/>
          <p:nvPr userDrawn="1"/>
        </p:nvSpPr>
        <p:spPr>
          <a:xfrm>
            <a:off x="3483452" y="4446016"/>
            <a:ext cx="5225089" cy="47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200" spc="300" dirty="0">
                <a:solidFill>
                  <a:srgbClr val="5D6439"/>
                </a:solidFill>
                <a:latin typeface="Tungsten Bold" pitchFamily="50" charset="0"/>
              </a:rPr>
              <a:t>CONSERVE. PROTECT. LEAD.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01DF641-B417-4CF7-A44F-997A1E2E232E}"/>
              </a:ext>
            </a:extLst>
          </p:cNvPr>
          <p:cNvGrpSpPr/>
          <p:nvPr userDrawn="1"/>
        </p:nvGrpSpPr>
        <p:grpSpPr>
          <a:xfrm>
            <a:off x="0" y="6284890"/>
            <a:ext cx="12192000" cy="575686"/>
            <a:chOff x="0" y="0"/>
            <a:chExt cx="4639733" cy="2098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FB795C1-7A6B-45D5-A189-6936AFFB5B9C}"/>
                </a:ext>
              </a:extLst>
            </p:cNvPr>
            <p:cNvSpPr/>
            <p:nvPr/>
          </p:nvSpPr>
          <p:spPr>
            <a:xfrm>
              <a:off x="0" y="0"/>
              <a:ext cx="4639733" cy="209825"/>
            </a:xfrm>
            <a:custGeom>
              <a:avLst/>
              <a:gdLst/>
              <a:ahLst/>
              <a:cxnLst/>
              <a:rect l="l" t="t" r="r" b="b"/>
              <a:pathLst>
                <a:path w="4639733" h="209825">
                  <a:moveTo>
                    <a:pt x="0" y="0"/>
                  </a:moveTo>
                  <a:lnTo>
                    <a:pt x="4639733" y="0"/>
                  </a:lnTo>
                  <a:lnTo>
                    <a:pt x="4639733" y="209825"/>
                  </a:lnTo>
                  <a:lnTo>
                    <a:pt x="0" y="209825"/>
                  </a:lnTo>
                  <a:close/>
                </a:path>
              </a:pathLst>
            </a:custGeom>
            <a:solidFill>
              <a:srgbClr val="3E4B1D"/>
            </a:solidFill>
          </p:spPr>
          <p:txBody>
            <a:bodyPr/>
            <a:lstStyle/>
            <a:p>
              <a:endParaRPr lang="en-US" sz="1800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E34F510-162D-4DFC-AA4B-1D99C07C76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250560" y="327330"/>
            <a:ext cx="3690879" cy="369087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CF269B8-A967-43A4-A0FA-CF87E45B9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9612" y="6390170"/>
            <a:ext cx="2356834" cy="365125"/>
          </a:xfrm>
          <a:prstGeom prst="rect">
            <a:avLst/>
          </a:prstGeom>
        </p:spPr>
        <p:txBody>
          <a:bodyPr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10958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A14A109F-29C2-4106-874C-44E99E8EA0E6}"/>
              </a:ext>
            </a:extLst>
          </p:cNvPr>
          <p:cNvGrpSpPr/>
          <p:nvPr userDrawn="1"/>
        </p:nvGrpSpPr>
        <p:grpSpPr>
          <a:xfrm>
            <a:off x="0" y="6335756"/>
            <a:ext cx="12192000" cy="522244"/>
            <a:chOff x="0" y="0"/>
            <a:chExt cx="4639733" cy="24842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BD1EFC-5BAC-4269-8200-754082433248}"/>
                </a:ext>
              </a:extLst>
            </p:cNvPr>
            <p:cNvSpPr/>
            <p:nvPr/>
          </p:nvSpPr>
          <p:spPr>
            <a:xfrm>
              <a:off x="0" y="0"/>
              <a:ext cx="4639733" cy="248429"/>
            </a:xfrm>
            <a:custGeom>
              <a:avLst/>
              <a:gdLst/>
              <a:ahLst/>
              <a:cxnLst/>
              <a:rect l="l" t="t" r="r" b="b"/>
              <a:pathLst>
                <a:path w="4639733" h="248429">
                  <a:moveTo>
                    <a:pt x="0" y="0"/>
                  </a:moveTo>
                  <a:lnTo>
                    <a:pt x="4639733" y="0"/>
                  </a:lnTo>
                  <a:lnTo>
                    <a:pt x="4639733" y="248429"/>
                  </a:lnTo>
                  <a:lnTo>
                    <a:pt x="0" y="248429"/>
                  </a:lnTo>
                  <a:close/>
                </a:path>
              </a:pathLst>
            </a:custGeom>
            <a:solidFill>
              <a:srgbClr val="3E4B1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402A7558-DC4A-42BA-8DFF-AF5870341EF8}"/>
              </a:ext>
            </a:extLst>
          </p:cNvPr>
          <p:cNvGrpSpPr/>
          <p:nvPr userDrawn="1"/>
        </p:nvGrpSpPr>
        <p:grpSpPr>
          <a:xfrm>
            <a:off x="0" y="196467"/>
            <a:ext cx="12192000" cy="1305909"/>
            <a:chOff x="0" y="0"/>
            <a:chExt cx="6530304" cy="5715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758A709-E204-421F-8AB6-71BF4D91B31B}"/>
                </a:ext>
              </a:extLst>
            </p:cNvPr>
            <p:cNvSpPr/>
            <p:nvPr/>
          </p:nvSpPr>
          <p:spPr>
            <a:xfrm>
              <a:off x="0" y="255270"/>
              <a:ext cx="6530304" cy="69850"/>
            </a:xfrm>
            <a:custGeom>
              <a:avLst/>
              <a:gdLst/>
              <a:ahLst/>
              <a:cxnLst/>
              <a:rect l="l" t="t" r="r" b="b"/>
              <a:pathLst>
                <a:path w="6530304" h="69850">
                  <a:moveTo>
                    <a:pt x="623947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530304" y="69850"/>
                  </a:lnTo>
                  <a:lnTo>
                    <a:pt x="6530304" y="0"/>
                  </a:lnTo>
                  <a:close/>
                </a:path>
              </a:pathLst>
            </a:custGeom>
            <a:solidFill>
              <a:srgbClr val="6F800A"/>
            </a:solidFill>
          </p:spPr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1DBE8B72-5270-4558-A526-AEC36E8D55BD}"/>
              </a:ext>
            </a:extLst>
          </p:cNvPr>
          <p:cNvGrpSpPr/>
          <p:nvPr userDrawn="1"/>
        </p:nvGrpSpPr>
        <p:grpSpPr>
          <a:xfrm>
            <a:off x="0" y="0"/>
            <a:ext cx="12192000" cy="653090"/>
            <a:chOff x="0" y="0"/>
            <a:chExt cx="4639733" cy="24842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5C17C2BE-6AA3-4873-90B9-045DC8469238}"/>
                </a:ext>
              </a:extLst>
            </p:cNvPr>
            <p:cNvSpPr/>
            <p:nvPr/>
          </p:nvSpPr>
          <p:spPr>
            <a:xfrm>
              <a:off x="0" y="0"/>
              <a:ext cx="4639733" cy="248429"/>
            </a:xfrm>
            <a:custGeom>
              <a:avLst/>
              <a:gdLst/>
              <a:ahLst/>
              <a:cxnLst/>
              <a:rect l="l" t="t" r="r" b="b"/>
              <a:pathLst>
                <a:path w="4639733" h="248429">
                  <a:moveTo>
                    <a:pt x="0" y="0"/>
                  </a:moveTo>
                  <a:lnTo>
                    <a:pt x="4639733" y="0"/>
                  </a:lnTo>
                  <a:lnTo>
                    <a:pt x="4639733" y="248429"/>
                  </a:lnTo>
                  <a:lnTo>
                    <a:pt x="0" y="248429"/>
                  </a:lnTo>
                  <a:close/>
                </a:path>
              </a:pathLst>
            </a:custGeom>
            <a:solidFill>
              <a:srgbClr val="3E4B1D"/>
            </a:solidFill>
          </p:spPr>
          <p:txBody>
            <a:bodyPr/>
            <a:lstStyle/>
            <a:p>
              <a:endParaRPr lang="en-US" sz="1800" dirty="0"/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BEDB95B-ADFD-4BC6-B5F5-A9BB6F53E2FD}"/>
              </a:ext>
            </a:extLst>
          </p:cNvPr>
          <p:cNvSpPr txBox="1">
            <a:spLocks/>
          </p:cNvSpPr>
          <p:nvPr userDrawn="1"/>
        </p:nvSpPr>
        <p:spPr>
          <a:xfrm>
            <a:off x="10063766" y="6414315"/>
            <a:ext cx="235683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 spc="300">
                <a:solidFill>
                  <a:schemeClr val="bg1"/>
                </a:solidFill>
                <a:latin typeface="Tungsten Bold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TFSWEB.TAMU.EDU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C5DCC404-72C5-48C9-9582-6E920C2352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0518103" y="125342"/>
            <a:ext cx="1448160" cy="14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62AAD61-A52C-4620-B6C8-E2267C4F6680}"/>
              </a:ext>
            </a:extLst>
          </p:cNvPr>
          <p:cNvGrpSpPr/>
          <p:nvPr userDrawn="1"/>
        </p:nvGrpSpPr>
        <p:grpSpPr>
          <a:xfrm>
            <a:off x="0" y="0"/>
            <a:ext cx="2768175" cy="6858000"/>
            <a:chOff x="0" y="0"/>
            <a:chExt cx="987604" cy="3479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7323B8D-1187-40DC-A0C1-49519042CC95}"/>
                </a:ext>
              </a:extLst>
            </p:cNvPr>
            <p:cNvSpPr/>
            <p:nvPr/>
          </p:nvSpPr>
          <p:spPr>
            <a:xfrm>
              <a:off x="0" y="0"/>
              <a:ext cx="987604" cy="3479800"/>
            </a:xfrm>
            <a:custGeom>
              <a:avLst/>
              <a:gdLst/>
              <a:ahLst/>
              <a:cxnLst/>
              <a:rect l="l" t="t" r="r" b="b"/>
              <a:pathLst>
                <a:path w="987604" h="3479800">
                  <a:moveTo>
                    <a:pt x="0" y="0"/>
                  </a:moveTo>
                  <a:lnTo>
                    <a:pt x="987604" y="0"/>
                  </a:lnTo>
                  <a:lnTo>
                    <a:pt x="9876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987" y="6310312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FBB76AF-6793-44FB-BF47-38E92F1D0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18663" y="365125"/>
            <a:ext cx="2130847" cy="21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spc="0">
                <a:solidFill>
                  <a:srgbClr val="5D6439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2532078-D994-4700-96E2-C1CA7152FFF5}"/>
              </a:ext>
            </a:extLst>
          </p:cNvPr>
          <p:cNvGrpSpPr/>
          <p:nvPr userDrawn="1"/>
        </p:nvGrpSpPr>
        <p:grpSpPr>
          <a:xfrm>
            <a:off x="-2" y="1"/>
            <a:ext cx="12192000" cy="3429000"/>
            <a:chOff x="0" y="0"/>
            <a:chExt cx="4639733" cy="17399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173DE0A-6E30-48BA-BB6B-DA92F2CDD4F2}"/>
                </a:ext>
              </a:extLst>
            </p:cNvPr>
            <p:cNvSpPr/>
            <p:nvPr/>
          </p:nvSpPr>
          <p:spPr>
            <a:xfrm>
              <a:off x="0" y="0"/>
              <a:ext cx="4639733" cy="1739900"/>
            </a:xfrm>
            <a:custGeom>
              <a:avLst/>
              <a:gdLst/>
              <a:ahLst/>
              <a:cxnLst/>
              <a:rect l="l" t="t" r="r" b="b"/>
              <a:pathLst>
                <a:path w="4639733" h="1739900">
                  <a:moveTo>
                    <a:pt x="0" y="0"/>
                  </a:moveTo>
                  <a:lnTo>
                    <a:pt x="4639733" y="0"/>
                  </a:lnTo>
                  <a:lnTo>
                    <a:pt x="4639733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A0EA6B5B-2D29-4344-B643-0D4FC809EFDB}"/>
              </a:ext>
            </a:extLst>
          </p:cNvPr>
          <p:cNvSpPr txBox="1"/>
          <p:nvPr userDrawn="1"/>
        </p:nvSpPr>
        <p:spPr>
          <a:xfrm>
            <a:off x="3472829" y="404319"/>
            <a:ext cx="5246339" cy="4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spc="394" dirty="0">
                <a:solidFill>
                  <a:srgbClr val="FFFFFF"/>
                </a:solidFill>
                <a:latin typeface="Tungsten Bold" pitchFamily="50" charset="0"/>
              </a:rPr>
              <a:t>CONSERVE. PROTECT. LEAD.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B734ED3-CEDF-4FF4-9BD5-5D9B7E5B6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730328" y="1063330"/>
            <a:ext cx="4731339" cy="47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B248D34C-4612-4F00-995E-5054B476F0BE}"/>
              </a:ext>
            </a:extLst>
          </p:cNvPr>
          <p:cNvGrpSpPr/>
          <p:nvPr userDrawn="1"/>
        </p:nvGrpSpPr>
        <p:grpSpPr>
          <a:xfrm>
            <a:off x="0" y="0"/>
            <a:ext cx="12192000" cy="1500996"/>
            <a:chOff x="0" y="0"/>
            <a:chExt cx="4639733" cy="81657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F8C7B78-09F2-4553-8F6F-F50D47A4E174}"/>
                </a:ext>
              </a:extLst>
            </p:cNvPr>
            <p:cNvSpPr/>
            <p:nvPr/>
          </p:nvSpPr>
          <p:spPr>
            <a:xfrm>
              <a:off x="0" y="0"/>
              <a:ext cx="4639733" cy="816579"/>
            </a:xfrm>
            <a:custGeom>
              <a:avLst/>
              <a:gdLst/>
              <a:ahLst/>
              <a:cxnLst/>
              <a:rect l="l" t="t" r="r" b="b"/>
              <a:pathLst>
                <a:path w="4639733" h="816579">
                  <a:moveTo>
                    <a:pt x="0" y="0"/>
                  </a:moveTo>
                  <a:lnTo>
                    <a:pt x="4639733" y="0"/>
                  </a:lnTo>
                  <a:lnTo>
                    <a:pt x="4639733" y="816579"/>
                  </a:lnTo>
                  <a:lnTo>
                    <a:pt x="0" y="816579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B7C89DFB-DA28-4709-8518-531ECED18F8B}"/>
              </a:ext>
            </a:extLst>
          </p:cNvPr>
          <p:cNvGrpSpPr/>
          <p:nvPr userDrawn="1"/>
        </p:nvGrpSpPr>
        <p:grpSpPr>
          <a:xfrm>
            <a:off x="0" y="6368896"/>
            <a:ext cx="12192000" cy="500332"/>
            <a:chOff x="0" y="0"/>
            <a:chExt cx="4639733" cy="26040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2D5267C-356C-4385-BCFE-620201F890AA}"/>
                </a:ext>
              </a:extLst>
            </p:cNvPr>
            <p:cNvSpPr/>
            <p:nvPr/>
          </p:nvSpPr>
          <p:spPr>
            <a:xfrm>
              <a:off x="0" y="0"/>
              <a:ext cx="4639733" cy="260407"/>
            </a:xfrm>
            <a:custGeom>
              <a:avLst/>
              <a:gdLst/>
              <a:ahLst/>
              <a:cxnLst/>
              <a:rect l="l" t="t" r="r" b="b"/>
              <a:pathLst>
                <a:path w="4639733" h="260407">
                  <a:moveTo>
                    <a:pt x="0" y="0"/>
                  </a:moveTo>
                  <a:lnTo>
                    <a:pt x="4639733" y="0"/>
                  </a:lnTo>
                  <a:lnTo>
                    <a:pt x="4639733" y="260407"/>
                  </a:lnTo>
                  <a:lnTo>
                    <a:pt x="0" y="260407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206848EA-524B-4BC0-903C-46ABC9263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164929" y="569927"/>
            <a:ext cx="1862137" cy="18621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4364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168E79F-A0AC-4225-9BE0-DB73C6F61AFE}"/>
              </a:ext>
            </a:extLst>
          </p:cNvPr>
          <p:cNvSpPr txBox="1"/>
          <p:nvPr userDrawn="1"/>
        </p:nvSpPr>
        <p:spPr>
          <a:xfrm>
            <a:off x="3472827" y="82008"/>
            <a:ext cx="5246339" cy="4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spc="394" dirty="0">
                <a:solidFill>
                  <a:srgbClr val="FFFFFF"/>
                </a:solidFill>
                <a:latin typeface="Tungsten Bold" pitchFamily="50" charset="0"/>
              </a:rPr>
              <a:t>CONSERVE. PROTECT. LEAD. </a:t>
            </a:r>
          </a:p>
        </p:txBody>
      </p:sp>
    </p:spTree>
    <p:extLst>
      <p:ext uri="{BB962C8B-B14F-4D97-AF65-F5344CB8AC3E}">
        <p14:creationId xmlns:p14="http://schemas.microsoft.com/office/powerpoint/2010/main" val="11751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528E9E2E-6375-4745-8A67-8AEB11AB2182}"/>
              </a:ext>
            </a:extLst>
          </p:cNvPr>
          <p:cNvGrpSpPr/>
          <p:nvPr userDrawn="1"/>
        </p:nvGrpSpPr>
        <p:grpSpPr>
          <a:xfrm>
            <a:off x="0" y="5917474"/>
            <a:ext cx="12192000" cy="940526"/>
            <a:chOff x="0" y="0"/>
            <a:chExt cx="4639733" cy="65123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DDBEEF7-384A-49C7-A8CB-695CDDF45111}"/>
                </a:ext>
              </a:extLst>
            </p:cNvPr>
            <p:cNvSpPr/>
            <p:nvPr/>
          </p:nvSpPr>
          <p:spPr>
            <a:xfrm>
              <a:off x="0" y="0"/>
              <a:ext cx="4639733" cy="651231"/>
            </a:xfrm>
            <a:custGeom>
              <a:avLst/>
              <a:gdLst/>
              <a:ahLst/>
              <a:cxnLst/>
              <a:rect l="l" t="t" r="r" b="b"/>
              <a:pathLst>
                <a:path w="4639733" h="651231">
                  <a:moveTo>
                    <a:pt x="0" y="0"/>
                  </a:moveTo>
                  <a:lnTo>
                    <a:pt x="4639733" y="0"/>
                  </a:lnTo>
                  <a:lnTo>
                    <a:pt x="4639733" y="651231"/>
                  </a:lnTo>
                  <a:lnTo>
                    <a:pt x="0" y="651231"/>
                  </a:lnTo>
                  <a:close/>
                </a:path>
              </a:pathLst>
            </a:custGeom>
            <a:solidFill>
              <a:srgbClr val="3E4B1D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96EFDC53-95D9-43EA-835B-FE366D40C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568974" y="374948"/>
            <a:ext cx="3054052" cy="30540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051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Tungsten Bold" pitchFamily="50" charset="0"/>
              </a:rPr>
              <a:t>TFSWEB.TAMU.EDU</a:t>
            </a:r>
            <a:endParaRPr lang="en-US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40F29-CB85-426D-AB15-E09802848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TFSWEB.TAMU.EDU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7546CB-0B51-4DCD-9C4C-103A38F16D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0410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6055DE-1D8A-4BE3-B302-409AD3BA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2E071-D987-4990-A8E1-FF1360C04D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0399EB-45C2-4113-B5F2-16E7F518B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6EB53E-010C-4FA6-9135-1EAD8FDA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7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B9BCA-E7C0-483C-95BE-C9944096B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3CDE8A-47C6-4D9E-B4FF-58BE26E2D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E4B1D"/>
                </a:solidFill>
                <a:latin typeface="Tungsten Bold" pitchFamily="50" charset="0"/>
              </a:rPr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5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48C14-354E-414B-BE8A-CB41881AE2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59839-6921-4E3C-8BD5-657FA092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97DAEA-66F0-45AA-B155-BEE00DB7E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Tungsten Bold" pitchFamily="50" charset="0"/>
              </a:rPr>
              <a:t>TFSWEB.TAMU.EDU</a:t>
            </a:r>
            <a:endParaRPr lang="en-US" sz="18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47834"/>
      </p:ext>
    </p:extLst>
  </p:cSld>
  <p:clrMapOvr>
    <a:masterClrMapping/>
  </p:clrMapOvr>
</p:sld>
</file>

<file path=ppt/theme/theme1.xml><?xml version="1.0" encoding="utf-8"?>
<a:theme xmlns:a="http://schemas.openxmlformats.org/drawingml/2006/main" name="TAMFS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MFS_Slide Option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MFS_Slide Option 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AMFS_Slide Option 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MFS_Slide Design 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23704</TotalTime>
  <Words>30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Tungsten Bold</vt:lpstr>
      <vt:lpstr>Calibri Light</vt:lpstr>
      <vt:lpstr>Tungsten Medium</vt:lpstr>
      <vt:lpstr>Calibri</vt:lpstr>
      <vt:lpstr>Arial</vt:lpstr>
      <vt:lpstr>TAMFS Theme</vt:lpstr>
      <vt:lpstr>Custom Design</vt:lpstr>
      <vt:lpstr>TAMFS_Slide Option3</vt:lpstr>
      <vt:lpstr>TAMFS_Slide Option 5</vt:lpstr>
      <vt:lpstr>TAMFS_Slide Option 4</vt:lpstr>
      <vt:lpstr>TAMFS_Slide Design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Chachere, Leighton</dc:creator>
  <cp:lastModifiedBy>Chachere, Leighton</cp:lastModifiedBy>
  <cp:revision>19</cp:revision>
  <dcterms:created xsi:type="dcterms:W3CDTF">2021-08-06T15:44:03Z</dcterms:created>
  <dcterms:modified xsi:type="dcterms:W3CDTF">2021-09-28T18:55:08Z</dcterms:modified>
</cp:coreProperties>
</file>